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sldIdLst>
    <p:sldId id="256" r:id="rId6"/>
    <p:sldId id="257" r:id="rId7"/>
    <p:sldId id="258" r:id="rId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5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4CC0D-7FE3-4F2F-9469-CE867921A292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B7317-785D-443D-B2B4-4F1EBC370E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339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30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821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675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A1389F8-9C8C-43D8-A1BE-8E81D7D001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622" y="365126"/>
            <a:ext cx="4483280" cy="101905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F1CD5A-CEDC-492D-AA05-893AEFDC29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 name goes here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noProof="0" dirty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7002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162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220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801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907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416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925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50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746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CB86-1CEA-4FF7-BB84-7A8A471F981D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470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4D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872"/>
            <a:ext cx="12192000" cy="6650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6531" y="4476828"/>
            <a:ext cx="59010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Pristatymo pavadinimas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6531" y="4130854"/>
            <a:ext cx="419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Vardas Pavardė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891A1A-7D6E-4EA9-A6DF-F7F7DE00CF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656686"/>
            <a:ext cx="1483159" cy="55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7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Antraštė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>
                <a:latin typeface="Arial" panose="020B0604020202020204" pitchFamily="34" charset="0"/>
                <a:cs typeface="Arial" panose="020B0604020202020204" pitchFamily="34" charset="0"/>
              </a:rPr>
              <a:t>Pristatymo pavadinimas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572175B-3527-4AA1-9320-D442BCC867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57" y="337441"/>
            <a:ext cx="1413177" cy="52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8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401552-D6B0-4A1D-AA12-4851127A13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57" y="337441"/>
            <a:ext cx="1413177" cy="52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8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FBFEA34980E4792663D1E76E48821" ma:contentTypeVersion="3" ma:contentTypeDescription="Create a new document." ma:contentTypeScope="" ma:versionID="314c347630d125b48607315b202155f0">
  <xsd:schema xmlns:xsd="http://www.w3.org/2001/XMLSchema" xmlns:xs="http://www.w3.org/2001/XMLSchema" xmlns:p="http://schemas.microsoft.com/office/2006/metadata/properties" xmlns:ns2="51824ea4-e0ca-43f3-928c-2e9890705e6b" targetNamespace="http://schemas.microsoft.com/office/2006/metadata/properties" ma:root="true" ma:fieldsID="c72bc41fe48e08a0a02aac0e8dce7012" ns2:_="">
    <xsd:import namespace="51824ea4-e0ca-43f3-928c-2e9890705e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24ea4-e0ca-43f3-928c-2e9890705e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1824ea4-e0ca-43f3-928c-2e9890705e6b">VGTU-9-629</_dlc_DocId>
    <_dlc_DocIdUrl xmlns="51824ea4-e0ca-43f3-928c-2e9890705e6b">
      <Url>http://intranetas.vgtu.lt/_layouts/15/DocIdRedir.aspx?ID=VGTU-9-629</Url>
      <Description>VGTU-9-629</Description>
    </_dlc_DocIdUrl>
  </documentManagement>
</p:properties>
</file>

<file path=customXml/itemProps1.xml><?xml version="1.0" encoding="utf-8"?>
<ds:datastoreItem xmlns:ds="http://schemas.openxmlformats.org/officeDocument/2006/customXml" ds:itemID="{026472DC-5238-429B-9E1E-8A9A610BE6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24ea4-e0ca-43f3-928c-2e9890705e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3A7183-5EEA-4A4B-B2E8-66C115A7695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BE39EAF-8FF3-4BC8-936D-7AE78F14F3F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2D3FD3A-AB0D-4760-808C-6F57386A4812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1824ea4-e0ca-43f3-928c-2e9890705e6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Vaiva Norkevičiūtė</dc:creator>
  <cp:lastModifiedBy>Lina Račaitė</cp:lastModifiedBy>
  <cp:revision>5</cp:revision>
  <dcterms:created xsi:type="dcterms:W3CDTF">2020-09-25T11:22:35Z</dcterms:created>
  <dcterms:modified xsi:type="dcterms:W3CDTF">2020-12-04T07:09:48Z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0x0101003D8FBFEA34980E4792663D1E76E48821</vt:lpwstr>
  </property>
  <property fmtid="{D5CDD505-2E9C-101B-9397-08002B2CF9AE}" pid="3" name="_dlc_DocIdItemGuid">
    <vt:lpwstr>fdee57f3-87e7-4363-adc7-de644c11005d</vt:lpwstr>
  </property>
</Properties>
</file>